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9" r:id="rId2"/>
    <p:sldId id="292" r:id="rId3"/>
    <p:sldId id="274" r:id="rId4"/>
    <p:sldId id="296" r:id="rId5"/>
    <p:sldId id="278" r:id="rId6"/>
    <p:sldId id="289" r:id="rId7"/>
    <p:sldId id="287" r:id="rId8"/>
    <p:sldId id="293" r:id="rId9"/>
    <p:sldId id="294" r:id="rId10"/>
    <p:sldId id="295" r:id="rId11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CD86"/>
    <a:srgbClr val="005D9B"/>
    <a:srgbClr val="E6E6E6"/>
    <a:srgbClr val="CEB46D"/>
    <a:srgbClr val="C1A45F"/>
    <a:srgbClr val="6B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104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08B6D-81EF-4D99-96ED-8F39F5B4E1AE}" type="datetimeFigureOut">
              <a:rPr lang="ru-RU" smtClean="0"/>
              <a:pPr/>
              <a:t>27.08.2023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7B85-EF9C-44C2-8558-67D255C1B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8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76698-166F-461B-A59E-BBB4E48CC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894892-ECAE-42C7-BCFC-BF557E0C8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86C727-F8BE-4A8F-B712-C60F94D9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A4CCB9-B8AA-4711-B50A-275DC65A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C5DAEB-88EC-44E9-B0B2-5CFB43F7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3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A5632-4E67-4E27-9F9A-D6AA0AB3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77C6EF-62B2-44F4-90F5-0B4B8D276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6A1D50-1AA8-41B8-8625-45D66C47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3FDE3-5245-4038-881F-09F81A2C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E54986-1DEF-4663-84F6-EA2BAA40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3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6BA058-5B4E-4DD2-93F6-D9BF80FF8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B6DD4C-2A92-44C9-906C-04EB54A57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3F2565-8F0E-496C-B5FD-6BDCB00A8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3D32A-382F-4EC8-8895-C5224407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E4AD41-7B8A-4073-9FC2-14199316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69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B95C6-DFF8-45E2-83DD-780DF2E2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092916-C717-4D47-86DC-F3A2DC3EE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BF80FC-B68D-44F8-91DD-62C9AF0D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3A2E28-D592-4B7C-B77E-CE8C2407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FC97A5-12F5-4E66-8241-000390CB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5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DFC1E-940E-48AB-A371-1A4C9B5C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6725E4-F9EE-41CE-8C56-D1171C364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941D28-B29A-4267-BB67-B8C170A37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097E7B-937B-4502-BBAD-9A9745B6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3AC72-926F-482F-983A-2C5CED1E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0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A0A22-19A1-49DF-B314-2C501CD3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CC7152-4DE4-492D-AF54-74F94AE35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B5D91B-0079-4AAD-A37F-5B8999ECB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BD703A-AE4A-49E5-AC2C-6210FE0A4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27.08.2023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DEB8FE-23BD-4B32-B261-C9D4E791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DC8B72-CD39-4F48-94AD-2E4BB24F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75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CE2B8-A462-4C77-B905-55B7CBF6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CC6BA0-0A51-4357-B621-9194FF07E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96DDB8-A22A-4C96-916B-A5AEB1B40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6D44DE-D051-4502-B635-F705BCC17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D4A6E9-9F08-426B-997B-98DFF1C14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E88C02-B8C0-47C1-8F6A-55BAEF94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27.08.2023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79C559-B935-43FC-AE17-7ACE519E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D43337-2E6C-4A1F-98CD-2CEFC9EA1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9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1E936-E4D9-4E4D-ADE7-F39D1326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1F84FA-1D93-4F32-830B-B851D26D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27.08.2023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C7CA81-A9CE-4B2E-B2CD-379A209B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7A4359-77A6-412C-A42C-3F51E780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0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589994-EEB8-45D1-97F7-9D959A1EA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27.08.2023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F9C240-494E-4180-9F23-7B686FB9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619552-9072-4A5A-A343-9F851375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7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2EC73-6321-41CB-8917-DCCEF5FD6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C611AF-5A31-49B6-BCD3-3F1CBE2B3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756F70-2B6D-445D-8F7E-FCC6583DF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716149-F811-499B-87F6-072A0A81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27.08.2023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12CBFB-AC00-4272-A305-4EF0B176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8DBE7A-67A4-49BA-AECA-CAC8A3B3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5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E7B3B-4560-47AF-AB4B-5B1FBD10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E632F6-5193-4315-9121-7FF26CCDC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51B014-1697-4FB7-A41D-E42CBB304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F8EF33-288F-43F6-A476-45F7B5B0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27.08.2023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B5659E-D2C4-42BB-B4AA-79F8CCD9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7CA453-3F8E-48E9-B8C8-2E333CF6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2CDC0-B6AA-448A-8D9E-0AD0DAC6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40EACB-26D8-4C43-9155-84ACEAB16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3B0D4D-7C0B-4686-B7CC-D396F337D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B384-3352-4083-9335-8E7F8E6CB22B}" type="datetimeFigureOut">
              <a:rPr lang="ru-RU" smtClean="0"/>
              <a:pPr/>
              <a:t>27.08.2023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A07E3E-6E61-47D5-9A17-976FCB73B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73D795-DA8B-4C42-A1CE-F934FF5D0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0E030451-2D41-4F61-AF77-00C0F8C1D7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731" y="6048375"/>
            <a:ext cx="6096007" cy="809626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id="{7416F264-8FF2-461E-9A37-BCD74EBDFCD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350" y="0"/>
            <a:ext cx="11157313" cy="6858000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id="{1B2B1653-7EA0-47C2-80C2-0E18B6B2A46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6090856" y="6048374"/>
            <a:ext cx="6096007" cy="8096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1ED91-94DE-4F1D-9BC9-BA09A29BE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3148" y="109298"/>
            <a:ext cx="6549219" cy="809627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005D9B"/>
                </a:solidFill>
                <a:latin typeface="Trebuchet MS" panose="020B0603020202020204" pitchFamily="34" charset="0"/>
              </a:rPr>
              <a:t>Августовское совещание работников образования Октябрьского района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9D92818-0A4B-4D80-A445-A294897AB36B}"/>
              </a:ext>
            </a:extLst>
          </p:cNvPr>
          <p:cNvSpPr txBox="1">
            <a:spLocks/>
          </p:cNvSpPr>
          <p:nvPr/>
        </p:nvSpPr>
        <p:spPr>
          <a:xfrm>
            <a:off x="4075023" y="5047389"/>
            <a:ext cx="5972961" cy="939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Петрова Ольга Петровна</a:t>
            </a:r>
            <a:r>
              <a:rPr lang="ru-RU" sz="20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, </a:t>
            </a:r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pPr algn="l"/>
            <a:r>
              <a:rPr lang="ru-RU" sz="2000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Председатель Управляющего Совета </a:t>
            </a:r>
          </a:p>
          <a:p>
            <a:pPr algn="l"/>
            <a:r>
              <a:rPr lang="ru-RU" sz="2000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МБОУ «Нижненарыкарская СОШ»</a:t>
            </a:r>
            <a:endParaRPr lang="ru-RU" sz="20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6434EA-04CC-45BC-B57C-CD4CA6720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864"/>
            <a:ext cx="4055251" cy="4723273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215841" y="2724526"/>
            <a:ext cx="2075935" cy="19441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4913" y="1718713"/>
            <a:ext cx="992265" cy="998634"/>
          </a:xfrm>
          <a:prstGeom prst="rect">
            <a:avLst/>
          </a:prstGeom>
          <a:noFill/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0F1ED91-94DE-4F1D-9BC9-BA09A29BE763}"/>
              </a:ext>
            </a:extLst>
          </p:cNvPr>
          <p:cNvSpPr txBox="1">
            <a:spLocks/>
          </p:cNvSpPr>
          <p:nvPr/>
        </p:nvSpPr>
        <p:spPr>
          <a:xfrm>
            <a:off x="3764053" y="3580049"/>
            <a:ext cx="8288610" cy="13363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  ТЕМА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«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УПРАВЛЯЮЩИЙ СОВЕТ КАК ОРГАН СТРАТЕГИЧЕСКОГО УПРАВЛЕНИЯ ПРИОРИТЕТНЫМИ НАПРАВЛЕНИЯМИ ДЕЯТЕЛЬНОСТИ ОБРАЗОВАТЕЛЬНОЙ ОРГАНИЗАЦИИ»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036" y="1730466"/>
            <a:ext cx="831490" cy="10202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891" y="1675228"/>
            <a:ext cx="985556" cy="936635"/>
          </a:xfrm>
          <a:prstGeom prst="rect">
            <a:avLst/>
          </a:prstGeom>
        </p:spPr>
      </p:pic>
      <p:pic>
        <p:nvPicPr>
          <p:cNvPr id="16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7433" y="2904603"/>
            <a:ext cx="1624480" cy="1634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52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281395" y="583611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01881" y="1721922"/>
            <a:ext cx="11376561" cy="5136078"/>
          </a:xfrm>
        </p:spPr>
        <p:txBody>
          <a:bodyPr>
            <a:normAutofit/>
          </a:bodyPr>
          <a:lstStyle/>
          <a:p>
            <a:pPr fontAlgn="auto">
              <a:buNone/>
            </a:pPr>
            <a:r>
              <a:rPr lang="ru-RU" sz="6600" b="1" dirty="0" smtClean="0">
                <a:solidFill>
                  <a:srgbClr val="002060"/>
                </a:solidFill>
              </a:rPr>
              <a:t>«Когда все двигаются вперёд совместными усилиями, успех приходит сам собой»</a:t>
            </a:r>
          </a:p>
          <a:p>
            <a:pPr fontAlgn="auto">
              <a:buNone/>
            </a:pPr>
            <a:r>
              <a:rPr lang="ru-RU" sz="6600" b="1" dirty="0" smtClean="0">
                <a:solidFill>
                  <a:srgbClr val="002060"/>
                </a:solidFill>
              </a:rPr>
              <a:t>								Генри Форд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6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281395" y="583611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01881" y="261258"/>
            <a:ext cx="11376561" cy="65967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Эффективно организованная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деятельность управляющего совета –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это мощная социальная защита для всех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участников образовательного процесса, а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также  дополнительный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организационный и интеллектуальный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ресурс  развития образовательной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6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956F7BE-F694-401C-A39C-45FF2333D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035"/>
            <a:ext cx="12192000" cy="562138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8ED916-76CA-48F9-B12C-8C4DE5A9757C}"/>
              </a:ext>
            </a:extLst>
          </p:cNvPr>
          <p:cNvSpPr txBox="1">
            <a:spLocks/>
          </p:cNvSpPr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AA33902-83EE-43E5-81E4-9CE281CFF68B}"/>
              </a:ext>
            </a:extLst>
          </p:cNvPr>
          <p:cNvSpPr txBox="1">
            <a:spLocks/>
          </p:cNvSpPr>
          <p:nvPr/>
        </p:nvSpPr>
        <p:spPr>
          <a:xfrm>
            <a:off x="0" y="472744"/>
            <a:ext cx="9728421" cy="722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Общешкольные родительские собрания и заседания Управляющего совета</a:t>
            </a:r>
            <a:endParaRPr lang="ru-RU" sz="36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4555" y="1437141"/>
            <a:ext cx="674936" cy="679268"/>
          </a:xfrm>
          <a:prstGeom prst="rect">
            <a:avLst/>
          </a:prstGeom>
          <a:noFill/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690752" y="2207018"/>
            <a:ext cx="6246421" cy="1141824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Контроль за соблюдением здоровых и безопасных условий в школе </a:t>
            </a:r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684813" y="3562027"/>
            <a:ext cx="6264236" cy="748716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Контроль организации питания</a:t>
            </a:r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684815" y="4479027"/>
            <a:ext cx="6252359" cy="805491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Организация внеурочной деятельности</a:t>
            </a:r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672938" y="5475943"/>
            <a:ext cx="6335487" cy="1043609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Участие в спортивно-массовых мероприятиях, в творческих и интеллектуальных конкурсах</a:t>
            </a:r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8497" y="1540786"/>
            <a:ext cx="5803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Вопросы для обсуждения:</a:t>
            </a:r>
            <a:endParaRPr lang="ru-RU" sz="36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2" descr="C:\Users\Завуч\Desktop\23-08-2023_08-38-41\pU4oPrFm5H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429" y="1834737"/>
            <a:ext cx="4398819" cy="4398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64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142504" y="651732"/>
            <a:ext cx="10224654" cy="722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Результаты конкурсов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pic>
        <p:nvPicPr>
          <p:cNvPr id="2051" name="Picture 3" descr="C:\Users\Завуч\Desktop\23-08-2023_08-38-41\IMG_20210326_1234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272645" y="19261777"/>
            <a:ext cx="5094515" cy="7015345"/>
          </a:xfrm>
          <a:prstGeom prst="rect">
            <a:avLst/>
          </a:prstGeom>
          <a:noFill/>
        </p:spPr>
      </p:pic>
      <p:pic>
        <p:nvPicPr>
          <p:cNvPr id="1026" name="Picture 2" descr="https://sun9-5.userapi.com/impg/SOJB5pAn-L4795FW8xaAxkDj3AvIo6RRkR01fw/hrc7U9lrnfc.jpg?size=1034x703&amp;quality=95&amp;sign=39b3bfbf43bbe6cf92582772b1504991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7" y="2000445"/>
            <a:ext cx="6013182" cy="45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89" y="2577312"/>
            <a:ext cx="2693494" cy="37608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95" y="2577312"/>
            <a:ext cx="2700287" cy="37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1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142504" y="651732"/>
            <a:ext cx="10224654" cy="722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Спортивно – оздоровительные мероприятия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pic>
        <p:nvPicPr>
          <p:cNvPr id="2050" name="Picture 2" descr="C:\Users\Завуч\Desktop\23-08-2023_08-38-41\DSC038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005" y="1527933"/>
            <a:ext cx="6761932" cy="3804088"/>
          </a:xfrm>
          <a:prstGeom prst="rect">
            <a:avLst/>
          </a:prstGeom>
          <a:noFill/>
        </p:spPr>
      </p:pic>
      <p:pic>
        <p:nvPicPr>
          <p:cNvPr id="2051" name="Picture 3" descr="C:\Users\Завуч\Desktop\23-08-2023_08-38-41\IMG_20210326_1234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272645" y="19261777"/>
            <a:ext cx="5094515" cy="7015345"/>
          </a:xfrm>
          <a:prstGeom prst="rect">
            <a:avLst/>
          </a:prstGeom>
          <a:noFill/>
        </p:spPr>
      </p:pic>
      <p:pic>
        <p:nvPicPr>
          <p:cNvPr id="2052" name="Picture 4" descr="C:\Users\Завуч\Desktop\23-08-2023_08-38-41\IMG_20191113_1515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2460" y="2351314"/>
            <a:ext cx="5795160" cy="4346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88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561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199873" y="651732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1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Контроль школьного питания</a:t>
            </a:r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5692" y="1487238"/>
            <a:ext cx="674936" cy="679268"/>
          </a:xfrm>
          <a:prstGeom prst="rect">
            <a:avLst/>
          </a:prstGeom>
          <a:noFill/>
        </p:spPr>
      </p:pic>
      <p:pic>
        <p:nvPicPr>
          <p:cNvPr id="3074" name="Picture 2" descr="C:\Users\Завуч\Desktop\23-08-2023_08-38-41\kdrA_2fqXm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874" y="2166506"/>
            <a:ext cx="5701714" cy="464381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97" y="2148490"/>
            <a:ext cx="5857794" cy="462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885E97A5-BD90-58EC-5C8F-08C8C255F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B4CEA81-303F-51A2-3472-FA96BA368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9E2717B-5241-914C-6D16-6C52A1B15AC0}"/>
              </a:ext>
            </a:extLst>
          </p:cNvPr>
          <p:cNvSpPr txBox="1">
            <a:spLocks/>
          </p:cNvSpPr>
          <p:nvPr/>
        </p:nvSpPr>
        <p:spPr>
          <a:xfrm>
            <a:off x="281395" y="692331"/>
            <a:ext cx="954826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Содействие в мероприятиях и акциях</a:t>
            </a:r>
            <a:endParaRPr lang="ru-RU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928AE58-23DB-8B90-D197-A54900746B75}"/>
              </a:ext>
            </a:extLst>
          </p:cNvPr>
          <p:cNvSpPr/>
          <p:nvPr/>
        </p:nvSpPr>
        <p:spPr>
          <a:xfrm>
            <a:off x="10919871" y="1306424"/>
            <a:ext cx="894177" cy="8708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Z:\Пригласительные, открытки, логотипы\Логотипы\Разное\Безимени-1.tif">
            <a:extLst>
              <a:ext uri="{FF2B5EF4-FFF2-40B4-BE49-F238E27FC236}">
                <a16:creationId xmlns:a16="http://schemas.microsoft.com/office/drawing/2014/main" id="{665990EB-128A-A171-A738-BBC4487B1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7163" y="1459806"/>
            <a:ext cx="712900" cy="717476"/>
          </a:xfrm>
          <a:prstGeom prst="rect">
            <a:avLst/>
          </a:prstGeom>
          <a:noFill/>
        </p:spPr>
      </p:pic>
      <p:pic>
        <p:nvPicPr>
          <p:cNvPr id="4098" name="Picture 2" descr="C:\Users\Завуч\Desktop\23-08-2023_08-38-41\IMG_20221103_1147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431" y="1567543"/>
            <a:ext cx="5193474" cy="3895106"/>
          </a:xfrm>
          <a:prstGeom prst="rect">
            <a:avLst/>
          </a:prstGeom>
          <a:noFill/>
        </p:spPr>
      </p:pic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93765" y="5520234"/>
            <a:ext cx="10699668" cy="1141824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Участники Фронтального диктанта на мансийском языке</a:t>
            </a:r>
            <a:endParaRPr lang="ru-RU" sz="40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4099" name="Picture 3" descr="C:\Users\Завуч\Desktop\23-08-2023_08-38-41\IMG_20221103_1059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0159" y="1567541"/>
            <a:ext cx="5177644" cy="3883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81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885E97A5-BD90-58EC-5C8F-08C8C255F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B4CEA81-303F-51A2-3472-FA96BA368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9E2717B-5241-914C-6D16-6C52A1B15AC0}"/>
              </a:ext>
            </a:extLst>
          </p:cNvPr>
          <p:cNvSpPr txBox="1">
            <a:spLocks/>
          </p:cNvSpPr>
          <p:nvPr/>
        </p:nvSpPr>
        <p:spPr>
          <a:xfrm>
            <a:off x="281395" y="692331"/>
            <a:ext cx="954826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Содействие в мероприятиях и акциях</a:t>
            </a:r>
            <a:endParaRPr lang="ru-RU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928AE58-23DB-8B90-D197-A54900746B75}"/>
              </a:ext>
            </a:extLst>
          </p:cNvPr>
          <p:cNvSpPr/>
          <p:nvPr/>
        </p:nvSpPr>
        <p:spPr>
          <a:xfrm>
            <a:off x="10919871" y="1306424"/>
            <a:ext cx="894177" cy="8708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Z:\Пригласительные, открытки, логотипы\Логотипы\Разное\Безимени-1.tif">
            <a:extLst>
              <a:ext uri="{FF2B5EF4-FFF2-40B4-BE49-F238E27FC236}">
                <a16:creationId xmlns:a16="http://schemas.microsoft.com/office/drawing/2014/main" id="{665990EB-128A-A171-A738-BBC4487B1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7163" y="1459806"/>
            <a:ext cx="712900" cy="717476"/>
          </a:xfrm>
          <a:prstGeom prst="rect">
            <a:avLst/>
          </a:prstGeom>
          <a:noFill/>
        </p:spPr>
      </p:pic>
      <p:pic>
        <p:nvPicPr>
          <p:cNvPr id="29698" name="Picture 2" descr="C:\Users\Завуч\Desktop\23-08-2023_08-38-41\IMG_20221109_1249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4697" y="1686297"/>
            <a:ext cx="6658098" cy="4993574"/>
          </a:xfrm>
          <a:prstGeom prst="rect">
            <a:avLst/>
          </a:prstGeom>
          <a:noFill/>
        </p:spPr>
      </p:pic>
      <p:pic>
        <p:nvPicPr>
          <p:cNvPr id="12" name="Рисунок 11" descr="C:\Users\Завуч\Desktop\23-08-2023_08-38-41\IMG_20230221_1503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254" y="1650188"/>
            <a:ext cx="3823855" cy="505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81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885E97A5-BD90-58EC-5C8F-08C8C255F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B4CEA81-303F-51A2-3472-FA96BA368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9E2717B-5241-914C-6D16-6C52A1B15AC0}"/>
              </a:ext>
            </a:extLst>
          </p:cNvPr>
          <p:cNvSpPr txBox="1">
            <a:spLocks/>
          </p:cNvSpPr>
          <p:nvPr/>
        </p:nvSpPr>
        <p:spPr>
          <a:xfrm>
            <a:off x="281395" y="692331"/>
            <a:ext cx="954826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Содействие в мероприятиях и акциях</a:t>
            </a:r>
            <a:endParaRPr lang="ru-RU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928AE58-23DB-8B90-D197-A54900746B75}"/>
              </a:ext>
            </a:extLst>
          </p:cNvPr>
          <p:cNvSpPr/>
          <p:nvPr/>
        </p:nvSpPr>
        <p:spPr>
          <a:xfrm>
            <a:off x="10919871" y="1306424"/>
            <a:ext cx="894177" cy="8708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Z:\Пригласительные, открытки, логотипы\Логотипы\Разное\Безимени-1.tif">
            <a:extLst>
              <a:ext uri="{FF2B5EF4-FFF2-40B4-BE49-F238E27FC236}">
                <a16:creationId xmlns:a16="http://schemas.microsoft.com/office/drawing/2014/main" id="{665990EB-128A-A171-A738-BBC4487B1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7163" y="1459806"/>
            <a:ext cx="712900" cy="717476"/>
          </a:xfrm>
          <a:prstGeom prst="rect">
            <a:avLst/>
          </a:prstGeom>
          <a:noFill/>
        </p:spPr>
      </p:pic>
      <p:pic>
        <p:nvPicPr>
          <p:cNvPr id="9" name="Рисунок 8" descr="C:\Users\Завуч\Desktop\23-08-2023_08-38-41\IMG_20210326_1234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0556" y="1797485"/>
            <a:ext cx="3440363" cy="466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Завуч\Desktop\23-08-2023_08-38-41\IMG-5c62c4fe51d2eb718438f899aa076c9d-V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829" y="1802234"/>
            <a:ext cx="6736867" cy="469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81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140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Trebuchet MS</vt:lpstr>
      <vt:lpstr>Тема Office</vt:lpstr>
      <vt:lpstr>Августовское совещание работников образования Октябрьского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Ботова Анна Викторовна</dc:creator>
  <cp:lastModifiedBy>Любовь</cp:lastModifiedBy>
  <cp:revision>118</cp:revision>
  <cp:lastPrinted>2023-07-12T12:50:19Z</cp:lastPrinted>
  <dcterms:created xsi:type="dcterms:W3CDTF">2023-03-23T08:12:55Z</dcterms:created>
  <dcterms:modified xsi:type="dcterms:W3CDTF">2023-08-27T07:10:10Z</dcterms:modified>
</cp:coreProperties>
</file>